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20" autoAdjust="0"/>
  </p:normalViewPr>
  <p:slideViewPr>
    <p:cSldViewPr>
      <p:cViewPr>
        <p:scale>
          <a:sx n="100" d="100"/>
          <a:sy n="100" d="100"/>
        </p:scale>
        <p:origin x="-1747" y="20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3F956-880D-45D4-9E2E-3664B1C9229A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F19FE-9368-4AEF-88D7-FE9946B8CE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034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168" y="0"/>
            <a:ext cx="6902168" cy="9175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16732" y="179512"/>
            <a:ext cx="489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СӨЕНЕЧ</a:t>
            </a:r>
            <a:endParaRPr lang="ru-RU" sz="5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16732" y="827584"/>
            <a:ext cx="56036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3200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 </a:t>
            </a:r>
            <a:r>
              <a:rPr lang="tt-RU" sz="2400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“</a:t>
            </a:r>
            <a:r>
              <a:rPr lang="tt-RU" sz="24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Сөенеп яшәргә язсын”   </a:t>
            </a:r>
            <a:r>
              <a:rPr lang="tt-RU" sz="2400" b="1" dirty="0" smtClean="0">
                <a:solidFill>
                  <a:srgbClr val="00B05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№5 </a:t>
            </a:r>
            <a:endParaRPr lang="tt-RU" sz="2400" b="1" dirty="0">
              <a:solidFill>
                <a:srgbClr val="00B050"/>
              </a:solidFill>
              <a:effectLst>
                <a:outerShdw blurRad="50800" dist="39002" dir="5460000" algn="tl">
                  <a:srgbClr val="000000">
                    <a:alpha val="38000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  <a:p>
            <a:pPr algn="ctr"/>
            <a:r>
              <a:rPr lang="tt-RU" sz="1400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“Кече – Елга гомуми белем мәктәбе”нең </a:t>
            </a:r>
          </a:p>
          <a:p>
            <a:pPr algn="ctr"/>
            <a:r>
              <a:rPr lang="tt-RU" sz="1400" b="1" dirty="0" smtClean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2,3 </a:t>
            </a:r>
            <a:r>
              <a:rPr lang="tt-RU" sz="1400" b="1" dirty="0">
                <a:solidFill>
                  <a:srgbClr val="FF0000"/>
                </a:solidFill>
                <a:effectLst>
                  <a:outerShdw blurRad="50800" dist="39002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сыйныф укучылары иҗаты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67216" y="4925219"/>
            <a:ext cx="2072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200" b="1" i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</a:t>
            </a:r>
            <a:r>
              <a:rPr lang="tt-RU" sz="1200" b="1" i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өзге бал 2023</a:t>
            </a:r>
            <a:endParaRPr lang="ru-RU" sz="1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4704" y="6012160"/>
            <a:ext cx="211011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t-RU" dirty="0">
                <a:ea typeface="Calibri"/>
                <a:cs typeface="Times New Roman"/>
              </a:rPr>
              <a:t> </a:t>
            </a:r>
            <a:r>
              <a:rPr lang="tt-RU" dirty="0" smtClean="0">
                <a:ea typeface="Calibri"/>
                <a:cs typeface="Times New Roman"/>
              </a:rPr>
              <a:t>        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tt-RU" sz="9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tt-RU" sz="9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t-RU" sz="9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Тәнәфесләребез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t-RU" sz="9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күңелле утә</a:t>
            </a:r>
            <a:endParaRPr lang="ru-RU" sz="9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t-RU" sz="9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</a:t>
            </a:r>
            <a:r>
              <a:rPr lang="ru-RU" sz="900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</a:t>
            </a:r>
            <a:endParaRPr lang="tt-RU" sz="900" b="1" i="1" dirty="0" smtClean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t-RU" sz="900" b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900" b="1" dirty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4077071" y="4121447"/>
            <a:ext cx="1801851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tt-RU" sz="1100" b="1" i="1" dirty="0" smtClean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tt-RU" sz="1100" b="1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t-RU" sz="1100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Әниләр </a:t>
            </a:r>
            <a:r>
              <a:rPr lang="tt-RU" sz="1100" b="1" i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көненә бүләк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t-RU" sz="1100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әзерләдек</a:t>
            </a:r>
            <a:endParaRPr lang="ru-RU" sz="1100" b="1" i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3717031" y="6329894"/>
            <a:ext cx="309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“Экология России” дигән халыкара конкурсында җиңүләр яуладык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60848" y="8172399"/>
            <a:ext cx="1768917" cy="251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t-RU" sz="9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Кошларны сыйлыйбыз</a:t>
            </a:r>
            <a:endParaRPr lang="ru-RU" sz="900" b="1" dirty="0">
              <a:solidFill>
                <a:srgbClr val="0070C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4499" y="1838331"/>
            <a:ext cx="374441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100" b="1" i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Кадерле</a:t>
            </a:r>
            <a:r>
              <a:rPr lang="ru-RU" sz="11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дусларыбыз</a:t>
            </a:r>
            <a:r>
              <a:rPr lang="ru-RU" sz="11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!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Алдагы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өр-яңа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ел бары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бәхет-куанычлар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гына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алып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килсен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Туасы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таңнар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тыныч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булсын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. Гомер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юлларыбыз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шатлык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белән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тулып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торсын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һәрчак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Кызыклы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очрашулар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бәхетле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мизгелләр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күп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булсын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! </a:t>
            </a:r>
            <a:r>
              <a:rPr lang="ru-RU" sz="1100" b="1" i="1" dirty="0" err="1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Гаиләләребездә</a:t>
            </a:r>
            <a:r>
              <a:rPr lang="ru-RU" sz="11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бәхет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уты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һәрвакыт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сүнмичә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янып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торсын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!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Яңа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ел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белән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сезне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киләсе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еллар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бәхет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китерүче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еллардан</a:t>
            </a:r>
            <a:r>
              <a:rPr lang="ru-RU" sz="1100" b="1" i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100" b="1" i="1" dirty="0" err="1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булсын</a:t>
            </a:r>
            <a:r>
              <a:rPr lang="ru-RU" sz="1100" b="1" i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!</a:t>
            </a:r>
            <a:endParaRPr lang="ru-RU" sz="1100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82" y="5663175"/>
            <a:ext cx="883182" cy="1031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 descr="C:\Users\ICL\AppData\Local\Temp\Rar$DIa6092.33533\4cef78c8-c7f7-4c45-b624-1963eafb940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3580">
            <a:off x="191301" y="1623223"/>
            <a:ext cx="1999238" cy="1395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ICL\AppData\Local\Temp\Rar$DRa6092.1908\IMG_178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5" t="9116" r="20138" b="6847"/>
          <a:stretch/>
        </p:blipFill>
        <p:spPr bwMode="auto">
          <a:xfrm rot="5400000">
            <a:off x="2239013" y="3236370"/>
            <a:ext cx="1092976" cy="1066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ICL\AppData\Local\Temp\Rar$DRa6092.13389\IMG_1803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2"/>
          <a:stretch/>
        </p:blipFill>
        <p:spPr bwMode="auto">
          <a:xfrm>
            <a:off x="646939" y="3402938"/>
            <a:ext cx="1402051" cy="900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ICL\AppData\Local\Temp\Rar$DRa6092.21696\IMG_217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30114" r="27111"/>
          <a:stretch/>
        </p:blipFill>
        <p:spPr bwMode="auto">
          <a:xfrm>
            <a:off x="635080" y="4372601"/>
            <a:ext cx="1423454" cy="924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ICL\AppData\Local\Temp\Rar$DRa6092.8420\IMG_217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8" r="14556"/>
          <a:stretch/>
        </p:blipFill>
        <p:spPr bwMode="auto">
          <a:xfrm>
            <a:off x="2150515" y="4372601"/>
            <a:ext cx="1404405" cy="896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ICL\AppData\Local\Temp\Rar$DRa6092.35560\IMG_240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3032" y="5762261"/>
            <a:ext cx="1041197" cy="780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ICL\AppData\Local\Temp\Rar$DRa6092.43876\IMG_2416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9" r="5022" b="10679"/>
          <a:stretch/>
        </p:blipFill>
        <p:spPr bwMode="auto">
          <a:xfrm>
            <a:off x="4071652" y="5104881"/>
            <a:ext cx="2217885" cy="1187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ICL\AppData\Local\Temp\Rar$DRa6092.4389\IMG_2428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5" b="5950"/>
          <a:stretch/>
        </p:blipFill>
        <p:spPr bwMode="auto">
          <a:xfrm>
            <a:off x="4008946" y="3271015"/>
            <a:ext cx="2228366" cy="1209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ICL\AppData\Local\Temp\Rar$DRa6092.26560\IMG_2516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1" t="6039" r="25621" b="4316"/>
          <a:stretch/>
        </p:blipFill>
        <p:spPr bwMode="auto">
          <a:xfrm rot="5400000">
            <a:off x="2496047" y="5382634"/>
            <a:ext cx="898518" cy="145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96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104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СӨЕНЕЧ “Сөенеп яшәргә язсын”      №3  “Кече – Елга гомуми белем мәктәбе”нең 3 сыйныф укучылары иҗаты</dc:title>
  <dc:creator>Asus</dc:creator>
  <cp:lastModifiedBy>ICL</cp:lastModifiedBy>
  <cp:revision>33</cp:revision>
  <dcterms:created xsi:type="dcterms:W3CDTF">2020-12-12T14:57:37Z</dcterms:created>
  <dcterms:modified xsi:type="dcterms:W3CDTF">2023-12-17T16:24:16Z</dcterms:modified>
</cp:coreProperties>
</file>